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4" r:id="rId3"/>
    <p:sldId id="285" r:id="rId4"/>
    <p:sldId id="286" r:id="rId5"/>
    <p:sldId id="266" r:id="rId6"/>
    <p:sldId id="265" r:id="rId7"/>
    <p:sldId id="267" r:id="rId8"/>
    <p:sldId id="268" r:id="rId9"/>
    <p:sldId id="269" r:id="rId10"/>
    <p:sldId id="272" r:id="rId11"/>
    <p:sldId id="260" r:id="rId12"/>
    <p:sldId id="270" r:id="rId13"/>
    <p:sldId id="263" r:id="rId14"/>
    <p:sldId id="273" r:id="rId15"/>
    <p:sldId id="274" r:id="rId16"/>
    <p:sldId id="264" r:id="rId17"/>
    <p:sldId id="261" r:id="rId18"/>
    <p:sldId id="277" r:id="rId19"/>
    <p:sldId id="275" r:id="rId20"/>
    <p:sldId id="278" r:id="rId21"/>
    <p:sldId id="279" r:id="rId22"/>
    <p:sldId id="262" r:id="rId23"/>
    <p:sldId id="276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11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86" y="12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4D681-CBD1-453F-A357-9BD88B88F513}" type="datetimeFigureOut">
              <a:rPr lang="nb-NO" smtClean="0"/>
              <a:pPr/>
              <a:t>26.02.2012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4334E-C958-45AB-B53A-7DE427B8541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42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334E-C958-45AB-B53A-7DE427B8541C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334E-C958-45AB-B53A-7DE427B8541C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323850" y="6381750"/>
            <a:ext cx="482441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1400" dirty="0" err="1" smtClean="0"/>
              <a:t>AquaPark</a:t>
            </a:r>
            <a:r>
              <a:rPr lang="en-GB" sz="1400" dirty="0" smtClean="0"/>
              <a:t> Mid-term meeting - interim results</a:t>
            </a:r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6816DC-9FCB-42A6-B5EF-FB0DAA8BFC8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4321175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28" name="Picture 8" descr="foo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6816DC-9FCB-42A6-B5EF-FB0DAA8BFC8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" name="Picture 13" descr="bfar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6381750"/>
            <a:ext cx="1809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Apn-logo-fina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6381750"/>
            <a:ext cx="14398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23850" y="6381750"/>
            <a:ext cx="4824413" cy="476250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endParaRPr lang="nb-NO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6367463"/>
            <a:ext cx="8096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Site selection criteria</a:t>
            </a:r>
            <a:br>
              <a:rPr lang="nb-NO" dirty="0" smtClean="0"/>
            </a:br>
            <a:r>
              <a:rPr lang="nb-NO" sz="3200" dirty="0" smtClean="0"/>
              <a:t>www.aqua-park.asia</a:t>
            </a:r>
            <a:endParaRPr lang="nb-NO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Use of GIS (Geographical Information System) for site selection</a:t>
            </a:r>
            <a:endParaRPr lang="nb-NO" dirty="0"/>
          </a:p>
        </p:txBody>
      </p:sp>
      <p:pic>
        <p:nvPicPr>
          <p:cNvPr id="4" name="Picture 4" descr="aquapark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746.WAV">
            <a:hlinkClick r:id="" action="ppaction://media"/>
          </p:cNvPr>
          <p:cNvPicPr>
            <a:picLocks noRot="1" noChangeAspect="1"/>
          </p:cNvPicPr>
          <p:nvPr>
            <a:wavAudioFile r:embed="rId1" name="~PP746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6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Basemap</a:t>
            </a:r>
            <a:endParaRPr lang="nb-NO" dirty="0"/>
          </a:p>
        </p:txBody>
      </p:sp>
      <p:pic>
        <p:nvPicPr>
          <p:cNvPr id="4" name="Content Placeholder 3" descr="Google with bathymertry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42" y="836613"/>
            <a:ext cx="8012141" cy="5400675"/>
          </a:xfrm>
        </p:spPr>
      </p:pic>
      <p:pic>
        <p:nvPicPr>
          <p:cNvPr id="5" name="~PP3572.WAV">
            <a:hlinkClick r:id="" action="ppaction://media"/>
          </p:cNvPr>
          <p:cNvPicPr>
            <a:picLocks noRot="1" noChangeAspect="1"/>
          </p:cNvPicPr>
          <p:nvPr>
            <a:wavAudioFile r:embed="rId1" name="~PP357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Sensitive areas</a:t>
            </a:r>
            <a:endParaRPr lang="nb-NO" dirty="0"/>
          </a:p>
        </p:txBody>
      </p:sp>
      <p:pic>
        <p:nvPicPr>
          <p:cNvPr id="4" name="Content Placeholder 3" descr="Coral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99" y="836613"/>
            <a:ext cx="7593028" cy="5400675"/>
          </a:xfrm>
        </p:spPr>
      </p:pic>
      <p:pic>
        <p:nvPicPr>
          <p:cNvPr id="5" name="~PP178.WAV">
            <a:hlinkClick r:id="" action="ppaction://media"/>
          </p:cNvPr>
          <p:cNvPicPr>
            <a:picLocks noRot="1" noChangeAspect="1"/>
          </p:cNvPicPr>
          <p:nvPr>
            <a:wavAudioFile r:embed="rId1" name="~PP178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Sensitive areas</a:t>
            </a:r>
            <a:endParaRPr lang="nb-NO" dirty="0"/>
          </a:p>
        </p:txBody>
      </p:sp>
      <p:pic>
        <p:nvPicPr>
          <p:cNvPr id="4" name="Content Placeholder 3" descr="Corals River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99" y="836613"/>
            <a:ext cx="7593028" cy="5400675"/>
          </a:xfrm>
        </p:spPr>
      </p:pic>
      <p:pic>
        <p:nvPicPr>
          <p:cNvPr id="5" name="~PP849.WAV">
            <a:hlinkClick r:id="" action="ppaction://media"/>
          </p:cNvPr>
          <p:cNvPicPr>
            <a:picLocks noRot="1" noChangeAspect="1"/>
          </p:cNvPicPr>
          <p:nvPr>
            <a:wavAudioFile r:embed="rId1" name="~PP849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Wave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nb-NO" dirty="0"/>
          </a:p>
        </p:txBody>
      </p:sp>
      <p:pic>
        <p:nvPicPr>
          <p:cNvPr id="4" name="Content Placeholder 3" descr="Wave Wind75-9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28" y="836613"/>
            <a:ext cx="7589370" cy="5400675"/>
          </a:xfrm>
        </p:spPr>
      </p:pic>
      <p:pic>
        <p:nvPicPr>
          <p:cNvPr id="5" name="~PP1395.WAV">
            <a:hlinkClick r:id="" action="ppaction://media"/>
          </p:cNvPr>
          <p:cNvPicPr>
            <a:picLocks noRot="1" noChangeAspect="1"/>
          </p:cNvPicPr>
          <p:nvPr>
            <a:wavAudioFile r:embed="rId1" name="~PP1395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Wave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nb-NO" dirty="0"/>
          </a:p>
        </p:txBody>
      </p:sp>
      <p:pic>
        <p:nvPicPr>
          <p:cNvPr id="4" name="Content Placeholder 3" descr="Wave Wind60-7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28" y="836613"/>
            <a:ext cx="7589370" cy="5400675"/>
          </a:xfrm>
        </p:spPr>
      </p:pic>
      <p:pic>
        <p:nvPicPr>
          <p:cNvPr id="5" name="~PP1972.WAV">
            <a:hlinkClick r:id="" action="ppaction://media"/>
          </p:cNvPr>
          <p:cNvPicPr>
            <a:picLocks noRot="1" noChangeAspect="1"/>
          </p:cNvPicPr>
          <p:nvPr>
            <a:wavAudioFile r:embed="rId1" name="~PP197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Wave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nb-NO" dirty="0"/>
          </a:p>
        </p:txBody>
      </p:sp>
      <p:pic>
        <p:nvPicPr>
          <p:cNvPr id="6" name="Content Placeholder 5" descr="Wave Wind30-4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28" y="836613"/>
            <a:ext cx="7589370" cy="5400675"/>
          </a:xfrm>
        </p:spPr>
      </p:pic>
      <p:pic>
        <p:nvPicPr>
          <p:cNvPr id="4" name="~PP2705.WAV">
            <a:hlinkClick r:id="" action="ppaction://media"/>
          </p:cNvPr>
          <p:cNvPicPr>
            <a:picLocks noRot="1" noChangeAspect="1"/>
          </p:cNvPicPr>
          <p:nvPr>
            <a:wavAudioFile r:embed="rId1" name="~PP2705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Criteria</a:t>
            </a:r>
            <a:r>
              <a:rPr lang="nb-NO" dirty="0" smtClean="0"/>
              <a:t> for </a:t>
            </a:r>
            <a:r>
              <a:rPr lang="nb-NO" dirty="0" err="1" smtClean="0"/>
              <a:t>fishfarming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 smtClean="0"/>
              <a:t>Suitable</a:t>
            </a:r>
            <a:r>
              <a:rPr lang="nb-NO" sz="2800" dirty="0" smtClean="0"/>
              <a:t> </a:t>
            </a:r>
            <a:r>
              <a:rPr lang="nb-NO" sz="2800" dirty="0" err="1" smtClean="0"/>
              <a:t>depth</a:t>
            </a:r>
            <a:endParaRPr lang="nb-NO" sz="2800" dirty="0" smtClean="0"/>
          </a:p>
          <a:p>
            <a:pPr lvl="1"/>
            <a:r>
              <a:rPr lang="nb-NO" sz="2400" dirty="0" smtClean="0"/>
              <a:t>15 to 50 m</a:t>
            </a:r>
          </a:p>
          <a:p>
            <a:r>
              <a:rPr lang="nb-NO" sz="2800" dirty="0" err="1" smtClean="0"/>
              <a:t>Infrastructure</a:t>
            </a:r>
            <a:endParaRPr lang="nb-NO" sz="2800" dirty="0" smtClean="0"/>
          </a:p>
          <a:p>
            <a:pPr lvl="1"/>
            <a:r>
              <a:rPr lang="nb-NO" sz="2400" dirty="0" smtClean="0"/>
              <a:t>Road </a:t>
            </a:r>
            <a:r>
              <a:rPr lang="nb-NO" sz="2400" dirty="0" err="1" smtClean="0"/>
              <a:t>preferable</a:t>
            </a:r>
            <a:r>
              <a:rPr lang="nb-NO" sz="2400" dirty="0" smtClean="0"/>
              <a:t> less </a:t>
            </a:r>
            <a:r>
              <a:rPr lang="nb-NO" sz="2400" dirty="0" err="1" smtClean="0"/>
              <a:t>then</a:t>
            </a:r>
            <a:r>
              <a:rPr lang="nb-NO" sz="2400" dirty="0" smtClean="0"/>
              <a:t> 1 km </a:t>
            </a:r>
            <a:r>
              <a:rPr lang="nb-NO" sz="2400" dirty="0" err="1" smtClean="0"/>
              <a:t>away</a:t>
            </a:r>
            <a:endParaRPr lang="nb-NO" sz="2400" dirty="0" smtClean="0"/>
          </a:p>
          <a:p>
            <a:pPr>
              <a:buNone/>
            </a:pPr>
            <a:r>
              <a:rPr lang="nb-NO" dirty="0" err="1" smtClean="0"/>
              <a:t>Excluding</a:t>
            </a:r>
            <a:r>
              <a:rPr lang="nb-NO" dirty="0" smtClean="0"/>
              <a:t> </a:t>
            </a:r>
            <a:r>
              <a:rPr lang="nb-NO" dirty="0" err="1" smtClean="0"/>
              <a:t>factors</a:t>
            </a:r>
            <a:endParaRPr lang="nb-NO" dirty="0" smtClean="0"/>
          </a:p>
          <a:p>
            <a:r>
              <a:rPr lang="nb-NO" sz="2800" dirty="0" err="1" smtClean="0"/>
              <a:t>Wave</a:t>
            </a:r>
            <a:endParaRPr lang="nb-NO" sz="2800" dirty="0" smtClean="0"/>
          </a:p>
          <a:p>
            <a:pPr lvl="1"/>
            <a:r>
              <a:rPr lang="nb-NO" sz="2400" dirty="0" smtClean="0"/>
              <a:t>More </a:t>
            </a:r>
            <a:r>
              <a:rPr lang="nb-NO" sz="2400" dirty="0" err="1" smtClean="0"/>
              <a:t>then</a:t>
            </a:r>
            <a:r>
              <a:rPr lang="nb-NO" sz="2400" dirty="0" smtClean="0"/>
              <a:t> 1 m </a:t>
            </a:r>
            <a:r>
              <a:rPr lang="nb-NO" sz="2400" dirty="0" err="1" smtClean="0"/>
              <a:t>height</a:t>
            </a:r>
            <a:endParaRPr lang="nb-NO" sz="2400" dirty="0" smtClean="0"/>
          </a:p>
          <a:p>
            <a:r>
              <a:rPr lang="nb-NO" sz="2800" dirty="0" smtClean="0"/>
              <a:t>Rivers</a:t>
            </a:r>
          </a:p>
          <a:p>
            <a:pPr lvl="1"/>
            <a:r>
              <a:rPr lang="nb-NO" sz="2400" dirty="0" smtClean="0"/>
              <a:t>Large river 3 km, </a:t>
            </a:r>
            <a:r>
              <a:rPr lang="nb-NO" sz="2400" dirty="0" err="1" smtClean="0"/>
              <a:t>other</a:t>
            </a:r>
            <a:r>
              <a:rPr lang="nb-NO" sz="2400" dirty="0" smtClean="0"/>
              <a:t> river 1,5 km</a:t>
            </a:r>
          </a:p>
          <a:p>
            <a:r>
              <a:rPr lang="nb-NO" sz="2800" dirty="0" smtClean="0"/>
              <a:t>Sensitive areas</a:t>
            </a:r>
          </a:p>
          <a:p>
            <a:pPr lvl="1"/>
            <a:r>
              <a:rPr lang="nb-NO" sz="2400" dirty="0" smtClean="0"/>
              <a:t>Coral </a:t>
            </a:r>
            <a:r>
              <a:rPr lang="nb-NO" sz="2400" dirty="0" err="1" smtClean="0"/>
              <a:t>reef</a:t>
            </a:r>
            <a:r>
              <a:rPr lang="nb-NO" sz="2400" dirty="0" smtClean="0"/>
              <a:t> 300 m </a:t>
            </a:r>
            <a:r>
              <a:rPr lang="nb-NO" sz="2400" dirty="0" err="1" smtClean="0"/>
              <a:t>away</a:t>
            </a:r>
            <a:endParaRPr lang="nb-NO" sz="2400" dirty="0" smtClean="0"/>
          </a:p>
          <a:p>
            <a:pPr lvl="1">
              <a:buNone/>
            </a:pPr>
            <a:endParaRPr lang="nb-NO" sz="2400" dirty="0" smtClean="0"/>
          </a:p>
        </p:txBody>
      </p:sp>
      <p:pic>
        <p:nvPicPr>
          <p:cNvPr id="4" name="~PP3985.WAV">
            <a:hlinkClick r:id="" action="ppaction://media"/>
          </p:cNvPr>
          <p:cNvPicPr>
            <a:picLocks noRot="1" noChangeAspect="1"/>
          </p:cNvPicPr>
          <p:nvPr>
            <a:wavAudioFile r:embed="rId1" name="~PP3985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Criteria</a:t>
            </a:r>
            <a:r>
              <a:rPr lang="nb-NO" dirty="0" smtClean="0"/>
              <a:t> for </a:t>
            </a:r>
            <a:r>
              <a:rPr lang="nb-NO" dirty="0" err="1" smtClean="0"/>
              <a:t>mariculture</a:t>
            </a:r>
            <a:r>
              <a:rPr lang="nb-NO" baseline="0" dirty="0" smtClean="0"/>
              <a:t> park</a:t>
            </a:r>
            <a:endParaRPr lang="nb-NO" dirty="0"/>
          </a:p>
        </p:txBody>
      </p:sp>
      <p:pic>
        <p:nvPicPr>
          <p:cNvPr id="6" name="Content Placeholder 5" descr="Bathymetry 15-5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48" y="836613"/>
            <a:ext cx="7552729" cy="5400675"/>
          </a:xfrm>
        </p:spPr>
      </p:pic>
      <p:pic>
        <p:nvPicPr>
          <p:cNvPr id="4" name="~PP856.WAV">
            <a:hlinkClick r:id="" action="ppaction://media"/>
          </p:cNvPr>
          <p:cNvPicPr>
            <a:picLocks noRot="1" noChangeAspect="1"/>
          </p:cNvPicPr>
          <p:nvPr>
            <a:wavAudioFile r:embed="rId1" name="~PP856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Criteria</a:t>
            </a:r>
            <a:r>
              <a:rPr lang="nb-NO" dirty="0" smtClean="0"/>
              <a:t> for </a:t>
            </a:r>
            <a:r>
              <a:rPr lang="nb-NO" dirty="0" err="1" smtClean="0"/>
              <a:t>mariculture</a:t>
            </a:r>
            <a:r>
              <a:rPr lang="nb-NO" baseline="0" dirty="0" smtClean="0"/>
              <a:t> park</a:t>
            </a:r>
            <a:endParaRPr lang="nb-NO" dirty="0"/>
          </a:p>
        </p:txBody>
      </p:sp>
      <p:pic>
        <p:nvPicPr>
          <p:cNvPr id="4" name="Content Placeholder 3" descr="Roads buffer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28" y="836613"/>
            <a:ext cx="7589370" cy="5400675"/>
          </a:xfrm>
        </p:spPr>
      </p:pic>
      <p:pic>
        <p:nvPicPr>
          <p:cNvPr id="5" name="~PP1542.WAV">
            <a:hlinkClick r:id="" action="ppaction://media"/>
          </p:cNvPr>
          <p:cNvPicPr>
            <a:picLocks noRot="1" noChangeAspect="1"/>
          </p:cNvPicPr>
          <p:nvPr>
            <a:wavAudioFile r:embed="rId1" name="~PP154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Criteria</a:t>
            </a:r>
            <a:r>
              <a:rPr lang="nb-NO" dirty="0" smtClean="0"/>
              <a:t> for </a:t>
            </a:r>
            <a:r>
              <a:rPr lang="nb-NO" dirty="0" err="1" smtClean="0"/>
              <a:t>mariculture</a:t>
            </a:r>
            <a:r>
              <a:rPr lang="nb-NO" baseline="0" dirty="0" smtClean="0"/>
              <a:t> park</a:t>
            </a:r>
            <a:endParaRPr lang="nb-NO" dirty="0"/>
          </a:p>
        </p:txBody>
      </p:sp>
      <p:pic>
        <p:nvPicPr>
          <p:cNvPr id="4" name="Content Placeholder 3" descr="Wave less then 1m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48" y="836613"/>
            <a:ext cx="7552729" cy="5400675"/>
          </a:xfrm>
        </p:spPr>
      </p:pic>
      <p:pic>
        <p:nvPicPr>
          <p:cNvPr id="5" name="~PP2198.WAV">
            <a:hlinkClick r:id="" action="ppaction://media"/>
          </p:cNvPr>
          <p:cNvPicPr>
            <a:picLocks noRot="1" noChangeAspect="1"/>
          </p:cNvPicPr>
          <p:nvPr>
            <a:wavAudioFile r:embed="rId1" name="~PP2198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4" y="0"/>
            <a:ext cx="8893175" cy="792163"/>
          </a:xfrm>
        </p:spPr>
        <p:txBody>
          <a:bodyPr/>
          <a:lstStyle/>
          <a:p>
            <a:r>
              <a:rPr lang="nb-NO" sz="3600" dirty="0" err="1" smtClean="0"/>
              <a:t>Site</a:t>
            </a:r>
            <a:r>
              <a:rPr lang="nb-NO" sz="3600" dirty="0" smtClean="0"/>
              <a:t> </a:t>
            </a:r>
            <a:r>
              <a:rPr lang="nb-NO" sz="3600" dirty="0" err="1" smtClean="0"/>
              <a:t>selection</a:t>
            </a:r>
            <a:r>
              <a:rPr lang="nb-NO" sz="3600" dirty="0" smtClean="0"/>
              <a:t> </a:t>
            </a:r>
            <a:r>
              <a:rPr lang="nb-NO" sz="3600" dirty="0" err="1" smtClean="0"/>
              <a:t>criteria</a:t>
            </a:r>
            <a:r>
              <a:rPr lang="nb-NO" sz="3600" dirty="0" smtClean="0"/>
              <a:t> – </a:t>
            </a:r>
            <a:r>
              <a:rPr lang="nb-NO" sz="3200" dirty="0" err="1" smtClean="0"/>
              <a:t>Factor</a:t>
            </a:r>
            <a:r>
              <a:rPr lang="nb-NO" sz="3200" dirty="0" smtClean="0"/>
              <a:t> to </a:t>
            </a:r>
            <a:r>
              <a:rPr lang="nb-NO" sz="3200" dirty="0" err="1" smtClean="0"/>
              <a:t>consider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 smtClean="0"/>
              <a:t>Conflicting</a:t>
            </a:r>
            <a:r>
              <a:rPr lang="nb-NO" sz="2800" dirty="0" smtClean="0"/>
              <a:t> </a:t>
            </a:r>
            <a:r>
              <a:rPr lang="nb-NO" sz="2800" dirty="0" err="1" smtClean="0"/>
              <a:t>uses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area</a:t>
            </a:r>
          </a:p>
          <a:p>
            <a:r>
              <a:rPr lang="nb-NO" sz="2800" dirty="0" err="1" smtClean="0"/>
              <a:t>Shore</a:t>
            </a:r>
            <a:r>
              <a:rPr lang="nb-NO" sz="2800" dirty="0" smtClean="0"/>
              <a:t> line </a:t>
            </a:r>
            <a:r>
              <a:rPr lang="nb-NO" sz="2800" dirty="0" err="1" smtClean="0"/>
              <a:t>contour</a:t>
            </a:r>
            <a:endParaRPr lang="nb-NO" sz="2800" dirty="0" smtClean="0"/>
          </a:p>
          <a:p>
            <a:r>
              <a:rPr lang="nb-NO" sz="2800" dirty="0" err="1" smtClean="0"/>
              <a:t>Depth</a:t>
            </a:r>
            <a:r>
              <a:rPr lang="nb-NO" sz="2800" dirty="0" smtClean="0"/>
              <a:t> </a:t>
            </a:r>
            <a:r>
              <a:rPr lang="nb-NO" sz="2800" dirty="0" err="1" smtClean="0"/>
              <a:t>profile</a:t>
            </a:r>
            <a:endParaRPr lang="nb-NO" sz="2800" dirty="0" smtClean="0"/>
          </a:p>
          <a:p>
            <a:r>
              <a:rPr lang="nb-NO" sz="2800" dirty="0" err="1" smtClean="0"/>
              <a:t>Exposure</a:t>
            </a:r>
            <a:r>
              <a:rPr lang="nb-NO" sz="2800" dirty="0" smtClean="0"/>
              <a:t> to </a:t>
            </a:r>
            <a:r>
              <a:rPr lang="nb-NO" sz="2800" dirty="0" err="1" smtClean="0"/>
              <a:t>wind</a:t>
            </a:r>
            <a:endParaRPr lang="nb-NO" sz="2800" dirty="0" smtClean="0"/>
          </a:p>
          <a:p>
            <a:r>
              <a:rPr lang="nb-NO" sz="2800" dirty="0" err="1" smtClean="0"/>
              <a:t>Fetch</a:t>
            </a:r>
            <a:endParaRPr lang="nb-NO" sz="2800" dirty="0" smtClean="0"/>
          </a:p>
          <a:p>
            <a:r>
              <a:rPr lang="nb-NO" sz="2800" dirty="0" err="1" smtClean="0"/>
              <a:t>Currents</a:t>
            </a:r>
            <a:endParaRPr lang="nb-NO" sz="2800" dirty="0" smtClean="0"/>
          </a:p>
          <a:p>
            <a:r>
              <a:rPr lang="nb-NO" sz="2800" dirty="0" err="1" smtClean="0"/>
              <a:t>Maximum</a:t>
            </a:r>
            <a:r>
              <a:rPr lang="nb-NO" sz="2800" dirty="0" smtClean="0"/>
              <a:t> </a:t>
            </a:r>
            <a:r>
              <a:rPr lang="nb-NO" sz="2800" dirty="0" err="1" smtClean="0"/>
              <a:t>wave</a:t>
            </a:r>
            <a:r>
              <a:rPr lang="nb-NO" sz="2800" dirty="0" smtClean="0"/>
              <a:t> </a:t>
            </a:r>
            <a:r>
              <a:rPr lang="nb-NO" sz="2800" dirty="0" err="1" smtClean="0"/>
              <a:t>height</a:t>
            </a:r>
            <a:endParaRPr lang="nb-NO" sz="2800" dirty="0" smtClean="0"/>
          </a:p>
          <a:p>
            <a:r>
              <a:rPr lang="nb-NO" sz="2800" dirty="0" smtClean="0"/>
              <a:t>Tides</a:t>
            </a:r>
          </a:p>
          <a:p>
            <a:r>
              <a:rPr lang="nb-NO" sz="2800" dirty="0" smtClean="0"/>
              <a:t>Water </a:t>
            </a:r>
            <a:r>
              <a:rPr lang="nb-NO" sz="2800" dirty="0" err="1" smtClean="0"/>
              <a:t>temperature</a:t>
            </a:r>
            <a:endParaRPr lang="nb-NO" sz="2800" dirty="0" smtClean="0"/>
          </a:p>
          <a:p>
            <a:r>
              <a:rPr lang="nb-NO" sz="2800" dirty="0" err="1" smtClean="0"/>
              <a:t>Salinity</a:t>
            </a:r>
            <a:endParaRPr lang="nb-NO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Criteria</a:t>
            </a:r>
            <a:r>
              <a:rPr lang="nb-NO" dirty="0" smtClean="0"/>
              <a:t> for </a:t>
            </a:r>
            <a:r>
              <a:rPr lang="nb-NO" dirty="0" err="1" smtClean="0"/>
              <a:t>mariculture</a:t>
            </a:r>
            <a:r>
              <a:rPr lang="nb-NO" baseline="0" dirty="0" smtClean="0"/>
              <a:t> park</a:t>
            </a:r>
            <a:endParaRPr lang="nb-NO" dirty="0"/>
          </a:p>
        </p:txBody>
      </p:sp>
      <p:pic>
        <p:nvPicPr>
          <p:cNvPr id="4" name="Content Placeholder 3" descr="River buffer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28" y="836613"/>
            <a:ext cx="7589370" cy="5400675"/>
          </a:xfrm>
        </p:spPr>
      </p:pic>
      <p:pic>
        <p:nvPicPr>
          <p:cNvPr id="5" name="~PP402.WAV">
            <a:hlinkClick r:id="" action="ppaction://media"/>
          </p:cNvPr>
          <p:cNvPicPr>
            <a:picLocks noRot="1" noChangeAspect="1"/>
          </p:cNvPicPr>
          <p:nvPr>
            <a:wavAudioFile r:embed="rId1" name="~PP40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8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Criteria</a:t>
            </a:r>
            <a:r>
              <a:rPr lang="nb-NO" dirty="0" smtClean="0"/>
              <a:t> for </a:t>
            </a:r>
            <a:r>
              <a:rPr lang="nb-NO" dirty="0" err="1" smtClean="0"/>
              <a:t>mariculture</a:t>
            </a:r>
            <a:r>
              <a:rPr lang="nb-NO" baseline="0" dirty="0" smtClean="0"/>
              <a:t> park</a:t>
            </a:r>
            <a:endParaRPr lang="nb-NO" dirty="0"/>
          </a:p>
        </p:txBody>
      </p:sp>
      <p:pic>
        <p:nvPicPr>
          <p:cNvPr id="4" name="Content Placeholder 3" descr="Corals CoralBuffer River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99" y="836613"/>
            <a:ext cx="7593028" cy="5400675"/>
          </a:xfrm>
        </p:spPr>
      </p:pic>
      <p:pic>
        <p:nvPicPr>
          <p:cNvPr id="5" name="~PP1150.WAV">
            <a:hlinkClick r:id="" action="ppaction://media"/>
          </p:cNvPr>
          <p:cNvPicPr>
            <a:picLocks noRot="1" noChangeAspect="1"/>
          </p:cNvPicPr>
          <p:nvPr>
            <a:wavAudioFile r:embed="rId1" name="~PP1150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9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GIS </a:t>
            </a:r>
            <a:r>
              <a:rPr lang="nb-NO" dirty="0" err="1" smtClean="0"/>
              <a:t>result</a:t>
            </a:r>
            <a:endParaRPr lang="nb-NO" dirty="0"/>
          </a:p>
        </p:txBody>
      </p:sp>
      <p:pic>
        <p:nvPicPr>
          <p:cNvPr id="6" name="Content Placeholder 5" descr="All-site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29" y="836613"/>
            <a:ext cx="7657767" cy="5400675"/>
          </a:xfrm>
        </p:spPr>
      </p:pic>
      <p:pic>
        <p:nvPicPr>
          <p:cNvPr id="4" name="~PP2586.WAV">
            <a:hlinkClick r:id="" action="ppaction://media"/>
          </p:cNvPr>
          <p:cNvPicPr>
            <a:picLocks noRot="1" noChangeAspect="1"/>
          </p:cNvPicPr>
          <p:nvPr>
            <a:wavAudioFile r:embed="rId1" name="~PP2586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0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GIS </a:t>
            </a:r>
            <a:r>
              <a:rPr lang="nb-NO" dirty="0" err="1" smtClean="0"/>
              <a:t>result</a:t>
            </a:r>
            <a:endParaRPr lang="nb-NO" dirty="0"/>
          </a:p>
        </p:txBody>
      </p:sp>
      <p:pic>
        <p:nvPicPr>
          <p:cNvPr id="6" name="Content Placeholder 5" descr="All with sit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29" y="836613"/>
            <a:ext cx="7657767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Calauag</a:t>
            </a:r>
            <a:endParaRPr lang="nb-NO" dirty="0"/>
          </a:p>
        </p:txBody>
      </p:sp>
      <p:pic>
        <p:nvPicPr>
          <p:cNvPr id="4" name="Content Placeholder 3" descr="Zoom Calaua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24" y="836613"/>
            <a:ext cx="7630977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Lopez</a:t>
            </a:r>
            <a:endParaRPr lang="nb-NO" dirty="0"/>
          </a:p>
        </p:txBody>
      </p:sp>
      <p:pic>
        <p:nvPicPr>
          <p:cNvPr id="4" name="Content Placeholder 3" descr="Zoom Lopez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24" y="836613"/>
            <a:ext cx="7630977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Alabat</a:t>
            </a:r>
            <a:endParaRPr lang="nb-NO" dirty="0"/>
          </a:p>
        </p:txBody>
      </p:sp>
      <p:pic>
        <p:nvPicPr>
          <p:cNvPr id="4" name="Content Placeholder 3" descr="Zoom Alaba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24" y="836613"/>
            <a:ext cx="7630977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Perez</a:t>
            </a:r>
            <a:endParaRPr lang="nb-NO" dirty="0"/>
          </a:p>
        </p:txBody>
      </p:sp>
      <p:pic>
        <p:nvPicPr>
          <p:cNvPr id="4" name="Content Placeholder 3" descr="Zoom Perez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75" y="836613"/>
            <a:ext cx="7654676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 smtClean="0"/>
              <a:t>Site</a:t>
            </a:r>
            <a:r>
              <a:rPr lang="nb-NO" sz="3600" dirty="0" smtClean="0"/>
              <a:t> </a:t>
            </a:r>
            <a:r>
              <a:rPr lang="nb-NO" sz="3600" dirty="0" err="1" smtClean="0"/>
              <a:t>selection</a:t>
            </a:r>
            <a:r>
              <a:rPr lang="nb-NO" sz="3600" dirty="0" smtClean="0"/>
              <a:t> </a:t>
            </a:r>
            <a:r>
              <a:rPr lang="nb-NO" sz="3600" dirty="0" err="1" smtClean="0"/>
              <a:t>criteria</a:t>
            </a:r>
            <a:r>
              <a:rPr lang="nb-NO" sz="3600" dirty="0" smtClean="0"/>
              <a:t> – </a:t>
            </a:r>
            <a:r>
              <a:rPr lang="nb-NO" sz="3200" dirty="0" err="1" smtClean="0"/>
              <a:t>Factor</a:t>
            </a:r>
            <a:r>
              <a:rPr lang="nb-NO" sz="3200" dirty="0" smtClean="0"/>
              <a:t> to </a:t>
            </a:r>
            <a:r>
              <a:rPr lang="nb-NO" sz="3200" dirty="0" err="1" smtClean="0"/>
              <a:t>consider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 smtClean="0"/>
              <a:t>Dissolved</a:t>
            </a:r>
            <a:r>
              <a:rPr lang="nb-NO" sz="2800" dirty="0" smtClean="0"/>
              <a:t> </a:t>
            </a:r>
            <a:r>
              <a:rPr lang="nb-NO" sz="2800" dirty="0" err="1" smtClean="0"/>
              <a:t>oxygen</a:t>
            </a:r>
            <a:r>
              <a:rPr lang="nb-NO" sz="2800" dirty="0" smtClean="0"/>
              <a:t> </a:t>
            </a:r>
            <a:r>
              <a:rPr lang="nb-NO" sz="2800" dirty="0" err="1" smtClean="0"/>
              <a:t>concentration</a:t>
            </a:r>
            <a:endParaRPr lang="nb-NO" sz="2800" dirty="0" smtClean="0"/>
          </a:p>
          <a:p>
            <a:r>
              <a:rPr lang="nb-NO" sz="2800" dirty="0" err="1" smtClean="0"/>
              <a:t>Pollution</a:t>
            </a:r>
            <a:r>
              <a:rPr lang="nb-NO" sz="2800" dirty="0" smtClean="0"/>
              <a:t> (</a:t>
            </a:r>
            <a:r>
              <a:rPr lang="nb-NO" sz="2800" dirty="0" err="1" smtClean="0"/>
              <a:t>organic</a:t>
            </a:r>
            <a:r>
              <a:rPr lang="nb-NO" sz="2800" dirty="0" smtClean="0"/>
              <a:t> and </a:t>
            </a:r>
            <a:r>
              <a:rPr lang="nb-NO" sz="2800" dirty="0" err="1" smtClean="0"/>
              <a:t>inorganic</a:t>
            </a:r>
            <a:r>
              <a:rPr lang="nb-NO" sz="2800" dirty="0" smtClean="0"/>
              <a:t>)</a:t>
            </a:r>
          </a:p>
          <a:p>
            <a:r>
              <a:rPr lang="nb-NO" sz="2800" dirty="0" err="1" smtClean="0"/>
              <a:t>Phytoplankton</a:t>
            </a:r>
            <a:r>
              <a:rPr lang="nb-NO" sz="2800" dirty="0" smtClean="0"/>
              <a:t> and zooplankton </a:t>
            </a:r>
            <a:r>
              <a:rPr lang="nb-NO" sz="2800" dirty="0" err="1" smtClean="0"/>
              <a:t>occurrence</a:t>
            </a:r>
            <a:r>
              <a:rPr lang="nb-NO" sz="2800" dirty="0" smtClean="0"/>
              <a:t> and </a:t>
            </a:r>
            <a:r>
              <a:rPr lang="nb-NO" sz="2800" dirty="0" err="1" smtClean="0"/>
              <a:t>distribution</a:t>
            </a:r>
            <a:endParaRPr lang="nb-NO" sz="2800" dirty="0" smtClean="0"/>
          </a:p>
          <a:p>
            <a:r>
              <a:rPr lang="nb-NO" sz="2800" dirty="0" err="1" smtClean="0"/>
              <a:t>Potential</a:t>
            </a:r>
            <a:r>
              <a:rPr lang="nb-NO" sz="2800" dirty="0" smtClean="0"/>
              <a:t> </a:t>
            </a:r>
            <a:r>
              <a:rPr lang="nb-NO" sz="2800" dirty="0" err="1" smtClean="0"/>
              <a:t>danger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red tides, plankton </a:t>
            </a:r>
            <a:r>
              <a:rPr lang="nb-NO" sz="2800" dirty="0" err="1" smtClean="0"/>
              <a:t>blooms</a:t>
            </a:r>
            <a:r>
              <a:rPr lang="nb-NO" sz="2800" dirty="0" smtClean="0"/>
              <a:t>, </a:t>
            </a:r>
            <a:r>
              <a:rPr lang="nb-NO" sz="2800" dirty="0" err="1" smtClean="0"/>
              <a:t>biofouling</a:t>
            </a:r>
            <a:endParaRPr lang="nb-NO" sz="2800" dirty="0" smtClean="0"/>
          </a:p>
          <a:p>
            <a:r>
              <a:rPr lang="nb-NO" sz="2800" dirty="0" smtClean="0"/>
              <a:t>Predators - </a:t>
            </a:r>
            <a:r>
              <a:rPr lang="nb-NO" sz="2800" dirty="0" err="1" smtClean="0"/>
              <a:t>crabs</a:t>
            </a:r>
            <a:r>
              <a:rPr lang="nb-NO" sz="2800" dirty="0" smtClean="0"/>
              <a:t>, </a:t>
            </a:r>
            <a:r>
              <a:rPr lang="nb-NO" sz="2800" dirty="0" err="1" smtClean="0"/>
              <a:t>fish</a:t>
            </a:r>
            <a:r>
              <a:rPr lang="nb-NO" sz="2800" dirty="0" smtClean="0"/>
              <a:t>, </a:t>
            </a:r>
            <a:r>
              <a:rPr lang="nb-NO" sz="2800" dirty="0" err="1" smtClean="0"/>
              <a:t>birds</a:t>
            </a:r>
            <a:r>
              <a:rPr lang="nb-NO" sz="2800" dirty="0" smtClean="0"/>
              <a:t>, </a:t>
            </a:r>
            <a:r>
              <a:rPr lang="nb-NO" sz="2800" dirty="0" err="1" smtClean="0"/>
              <a:t>seals</a:t>
            </a:r>
            <a:r>
              <a:rPr lang="nb-NO" sz="2800" dirty="0" smtClean="0"/>
              <a:t>, etc.</a:t>
            </a:r>
          </a:p>
          <a:p>
            <a:r>
              <a:rPr lang="nb-NO" sz="2800" dirty="0" smtClean="0"/>
              <a:t>Flora and fauna studies (</a:t>
            </a:r>
            <a:r>
              <a:rPr lang="nb-NO" sz="2800" dirty="0" err="1" smtClean="0"/>
              <a:t>indicator</a:t>
            </a:r>
            <a:r>
              <a:rPr lang="nb-NO" sz="2800" dirty="0" smtClean="0"/>
              <a:t> </a:t>
            </a:r>
            <a:r>
              <a:rPr lang="nb-NO" sz="2800" dirty="0" err="1" smtClean="0"/>
              <a:t>organisms</a:t>
            </a:r>
            <a:r>
              <a:rPr lang="nb-NO" sz="2800" dirty="0" smtClean="0"/>
              <a:t>)</a:t>
            </a:r>
          </a:p>
          <a:p>
            <a:r>
              <a:rPr lang="nb-NO" sz="2800" dirty="0" err="1" smtClean="0"/>
              <a:t>Accessibility</a:t>
            </a:r>
            <a:r>
              <a:rPr lang="nb-NO" sz="2800" dirty="0" smtClean="0"/>
              <a:t> to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site</a:t>
            </a:r>
            <a:r>
              <a:rPr lang="nb-NO" sz="2800" dirty="0" smtClean="0"/>
              <a:t> – </a:t>
            </a:r>
            <a:r>
              <a:rPr lang="nb-NO" sz="2800" dirty="0" err="1" smtClean="0"/>
              <a:t>roads</a:t>
            </a:r>
            <a:r>
              <a:rPr lang="nb-NO" sz="2800" dirty="0" smtClean="0"/>
              <a:t>, </a:t>
            </a:r>
            <a:r>
              <a:rPr lang="nb-NO" sz="2800" dirty="0" err="1" smtClean="0"/>
              <a:t>transportation</a:t>
            </a:r>
            <a:r>
              <a:rPr lang="nb-NO" sz="2800" dirty="0" smtClean="0"/>
              <a:t>, </a:t>
            </a:r>
            <a:r>
              <a:rPr lang="nb-NO" sz="2800" dirty="0" err="1" smtClean="0"/>
              <a:t>airport</a:t>
            </a:r>
            <a:r>
              <a:rPr lang="nb-NO" sz="2800" dirty="0" smtClean="0"/>
              <a:t>, port, etc.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 smtClean="0"/>
              <a:t>Site</a:t>
            </a:r>
            <a:r>
              <a:rPr lang="nb-NO" sz="3600" dirty="0" smtClean="0"/>
              <a:t> </a:t>
            </a:r>
            <a:r>
              <a:rPr lang="nb-NO" sz="3600" dirty="0" err="1" smtClean="0"/>
              <a:t>selection</a:t>
            </a:r>
            <a:r>
              <a:rPr lang="nb-NO" sz="3600" dirty="0" smtClean="0"/>
              <a:t> </a:t>
            </a:r>
            <a:r>
              <a:rPr lang="nb-NO" sz="3600" dirty="0" err="1" smtClean="0"/>
              <a:t>criteria</a:t>
            </a:r>
            <a:r>
              <a:rPr lang="nb-NO" sz="3600" dirty="0" smtClean="0"/>
              <a:t> – </a:t>
            </a:r>
            <a:r>
              <a:rPr lang="nb-NO" sz="3200" dirty="0" err="1" smtClean="0"/>
              <a:t>Factor</a:t>
            </a:r>
            <a:r>
              <a:rPr lang="nb-NO" sz="3200" dirty="0" smtClean="0"/>
              <a:t> to </a:t>
            </a:r>
            <a:r>
              <a:rPr lang="nb-NO" sz="3200" dirty="0" err="1" smtClean="0"/>
              <a:t>consider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 smtClean="0"/>
              <a:t>Infrastructure</a:t>
            </a:r>
            <a:r>
              <a:rPr lang="nb-NO" sz="2800" dirty="0" smtClean="0"/>
              <a:t> - </a:t>
            </a:r>
            <a:r>
              <a:rPr lang="nb-NO" sz="2800" dirty="0" err="1" smtClean="0"/>
              <a:t>facilities</a:t>
            </a:r>
            <a:r>
              <a:rPr lang="nb-NO" sz="2800" dirty="0" smtClean="0"/>
              <a:t>, </a:t>
            </a:r>
            <a:r>
              <a:rPr lang="nb-NO" sz="2800" dirty="0" err="1" smtClean="0"/>
              <a:t>security</a:t>
            </a:r>
            <a:r>
              <a:rPr lang="nb-NO" sz="2800" dirty="0" smtClean="0"/>
              <a:t>, </a:t>
            </a:r>
            <a:r>
              <a:rPr lang="nb-NO" sz="2800" dirty="0" err="1" smtClean="0"/>
              <a:t>communication</a:t>
            </a:r>
            <a:r>
              <a:rPr lang="nb-NO" sz="2800" dirty="0" smtClean="0"/>
              <a:t>, </a:t>
            </a:r>
            <a:r>
              <a:rPr lang="nb-NO" sz="2800" dirty="0" err="1" smtClean="0"/>
              <a:t>electricity</a:t>
            </a:r>
            <a:r>
              <a:rPr lang="nb-NO" sz="2800" dirty="0" smtClean="0"/>
              <a:t>, </a:t>
            </a:r>
            <a:r>
              <a:rPr lang="nb-NO" sz="2800" dirty="0" err="1" smtClean="0"/>
              <a:t>freshwater</a:t>
            </a:r>
            <a:endParaRPr lang="nb-NO" sz="2800" dirty="0" smtClean="0"/>
          </a:p>
          <a:p>
            <a:r>
              <a:rPr lang="nb-NO" sz="2800" dirty="0" err="1" smtClean="0"/>
              <a:t>Potential</a:t>
            </a:r>
            <a:r>
              <a:rPr lang="nb-NO" sz="2800" dirty="0" smtClean="0"/>
              <a:t> for </a:t>
            </a:r>
            <a:r>
              <a:rPr lang="nb-NO" sz="2800" dirty="0" err="1" smtClean="0"/>
              <a:t>expansion</a:t>
            </a:r>
            <a:r>
              <a:rPr lang="nb-NO" sz="2800" dirty="0" smtClean="0"/>
              <a:t> - </a:t>
            </a:r>
            <a:r>
              <a:rPr lang="nb-NO" sz="2800" dirty="0" err="1" smtClean="0"/>
              <a:t>availability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adjacent</a:t>
            </a:r>
            <a:r>
              <a:rPr lang="nb-NO" sz="2800" dirty="0" smtClean="0"/>
              <a:t> area</a:t>
            </a:r>
          </a:p>
          <a:p>
            <a:r>
              <a:rPr lang="nb-NO" sz="2800" dirty="0" err="1" smtClean="0"/>
              <a:t>Environmental</a:t>
            </a:r>
            <a:r>
              <a:rPr lang="nb-NO" sz="2800" dirty="0" smtClean="0"/>
              <a:t> </a:t>
            </a:r>
            <a:r>
              <a:rPr lang="nb-NO" sz="2800" dirty="0" err="1" smtClean="0"/>
              <a:t>assessment</a:t>
            </a:r>
            <a:r>
              <a:rPr lang="nb-NO" sz="2800" dirty="0" smtClean="0"/>
              <a:t>, </a:t>
            </a:r>
            <a:r>
              <a:rPr lang="nb-NO" sz="2800" dirty="0" err="1" smtClean="0"/>
              <a:t>monitoring</a:t>
            </a:r>
            <a:r>
              <a:rPr lang="nb-NO" sz="2800" dirty="0" smtClean="0"/>
              <a:t> and </a:t>
            </a:r>
            <a:r>
              <a:rPr lang="nb-NO" sz="2800" dirty="0" err="1" smtClean="0"/>
              <a:t>control</a:t>
            </a:r>
            <a:r>
              <a:rPr lang="nb-NO" sz="2800" dirty="0" smtClean="0"/>
              <a:t> – </a:t>
            </a:r>
            <a:r>
              <a:rPr lang="nb-NO" sz="2800" dirty="0" err="1" smtClean="0"/>
              <a:t>bioremediation</a:t>
            </a:r>
            <a:r>
              <a:rPr lang="nb-NO" sz="2800" dirty="0" smtClean="0"/>
              <a:t> and </a:t>
            </a:r>
            <a:r>
              <a:rPr lang="nb-NO" sz="2800" dirty="0" err="1" smtClean="0"/>
              <a:t>mitigation</a:t>
            </a:r>
            <a:endParaRPr lang="nb-NO" sz="2800" dirty="0" smtClean="0"/>
          </a:p>
          <a:p>
            <a:r>
              <a:rPr lang="nb-NO" sz="2800" dirty="0" smtClean="0"/>
              <a:t>Legal </a:t>
            </a:r>
            <a:r>
              <a:rPr lang="nb-NO" sz="2800" dirty="0" err="1" smtClean="0"/>
              <a:t>framework</a:t>
            </a:r>
            <a:r>
              <a:rPr lang="nb-NO" sz="2800" dirty="0" smtClean="0"/>
              <a:t> – </a:t>
            </a:r>
            <a:r>
              <a:rPr lang="nb-NO" sz="2800" dirty="0" err="1" smtClean="0"/>
              <a:t>policies</a:t>
            </a:r>
            <a:r>
              <a:rPr lang="nb-NO" sz="2800" dirty="0" smtClean="0"/>
              <a:t>, </a:t>
            </a:r>
            <a:r>
              <a:rPr lang="nb-NO" sz="2800" dirty="0" err="1" smtClean="0"/>
              <a:t>regulations</a:t>
            </a:r>
            <a:r>
              <a:rPr lang="nb-NO" sz="2800" dirty="0" smtClean="0"/>
              <a:t>, </a:t>
            </a:r>
            <a:r>
              <a:rPr lang="nb-NO" sz="2800" dirty="0" err="1" smtClean="0"/>
              <a:t>licenses</a:t>
            </a:r>
            <a:r>
              <a:rPr lang="nb-NO" sz="2800" dirty="0" smtClean="0"/>
              <a:t>, </a:t>
            </a:r>
            <a:r>
              <a:rPr lang="nb-NO" sz="2800" dirty="0" err="1" smtClean="0"/>
              <a:t>permits</a:t>
            </a:r>
            <a:r>
              <a:rPr lang="nb-NO" sz="2800" dirty="0" smtClean="0"/>
              <a:t>, </a:t>
            </a:r>
            <a:r>
              <a:rPr lang="nb-NO" sz="2800" dirty="0" err="1" smtClean="0"/>
              <a:t>concessions</a:t>
            </a:r>
            <a:r>
              <a:rPr lang="nb-NO" sz="2800" dirty="0" smtClean="0"/>
              <a:t>, etc.</a:t>
            </a:r>
          </a:p>
          <a:p>
            <a:r>
              <a:rPr lang="nb-NO" sz="2800" dirty="0" smtClean="0"/>
              <a:t>Public and </a:t>
            </a:r>
            <a:r>
              <a:rPr lang="nb-NO" sz="2800" dirty="0" err="1" smtClean="0"/>
              <a:t>government</a:t>
            </a:r>
            <a:r>
              <a:rPr lang="nb-NO" sz="2800" dirty="0" smtClean="0"/>
              <a:t> </a:t>
            </a:r>
            <a:r>
              <a:rPr lang="nb-NO" sz="2800" dirty="0" err="1" smtClean="0"/>
              <a:t>acceptance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project</a:t>
            </a:r>
            <a:endParaRPr lang="nb-NO" sz="2800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Basemap</a:t>
            </a:r>
            <a:endParaRPr lang="nb-NO" dirty="0"/>
          </a:p>
        </p:txBody>
      </p:sp>
      <p:pic>
        <p:nvPicPr>
          <p:cNvPr id="4" name="Content Placeholder 3" descr="Basemap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99" y="836613"/>
            <a:ext cx="7593028" cy="5400675"/>
          </a:xfrm>
        </p:spPr>
      </p:pic>
      <p:pic>
        <p:nvPicPr>
          <p:cNvPr id="5" name="~PP3519.WAV">
            <a:hlinkClick r:id="" action="ppaction://media"/>
          </p:cNvPr>
          <p:cNvPicPr>
            <a:picLocks noRot="1" noChangeAspect="1"/>
          </p:cNvPicPr>
          <p:nvPr>
            <a:wavAudioFile r:embed="rId1" name="~PP3519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Basemap</a:t>
            </a:r>
            <a:endParaRPr lang="nb-NO" dirty="0"/>
          </a:p>
        </p:txBody>
      </p:sp>
      <p:pic>
        <p:nvPicPr>
          <p:cNvPr id="4" name="Content Placeholder 3" descr="Barangay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99" y="836613"/>
            <a:ext cx="7593028" cy="5400675"/>
          </a:xfrm>
        </p:spPr>
      </p:pic>
      <p:pic>
        <p:nvPicPr>
          <p:cNvPr id="5" name="~PP390.WAV">
            <a:hlinkClick r:id="" action="ppaction://media"/>
          </p:cNvPr>
          <p:cNvPicPr>
            <a:picLocks noRot="1" noChangeAspect="1"/>
          </p:cNvPicPr>
          <p:nvPr>
            <a:wavAudioFile r:embed="rId1" name="~PP390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Basemap</a:t>
            </a:r>
            <a:endParaRPr lang="nb-NO" dirty="0"/>
          </a:p>
        </p:txBody>
      </p:sp>
      <p:pic>
        <p:nvPicPr>
          <p:cNvPr id="4" name="Content Placeholder 3" descr="Barangay Municipal water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99" y="836613"/>
            <a:ext cx="7593028" cy="5400675"/>
          </a:xfrm>
        </p:spPr>
      </p:pic>
      <p:pic>
        <p:nvPicPr>
          <p:cNvPr id="5" name="~PP1170.WAV">
            <a:hlinkClick r:id="" action="ppaction://media"/>
          </p:cNvPr>
          <p:cNvPicPr>
            <a:picLocks noRot="1" noChangeAspect="1"/>
          </p:cNvPicPr>
          <p:nvPr>
            <a:wavAudioFile r:embed="rId1" name="~PP1170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Basemap</a:t>
            </a:r>
            <a:endParaRPr lang="nb-NO" dirty="0"/>
          </a:p>
        </p:txBody>
      </p:sp>
      <p:pic>
        <p:nvPicPr>
          <p:cNvPr id="4" name="Content Placeholder 3" descr="Barangay Municipal-w Road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99" y="836613"/>
            <a:ext cx="7593028" cy="5400675"/>
          </a:xfrm>
        </p:spPr>
      </p:pic>
      <p:pic>
        <p:nvPicPr>
          <p:cNvPr id="5" name="~PP2028.WAV">
            <a:hlinkClick r:id="" action="ppaction://media"/>
          </p:cNvPr>
          <p:cNvPicPr>
            <a:picLocks noRot="1" noChangeAspect="1"/>
          </p:cNvPicPr>
          <p:nvPr>
            <a:wavAudioFile r:embed="rId1" name="~PP2028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Basemap</a:t>
            </a:r>
            <a:endParaRPr lang="nb-NO" dirty="0"/>
          </a:p>
        </p:txBody>
      </p:sp>
      <p:pic>
        <p:nvPicPr>
          <p:cNvPr id="4" name="Content Placeholder 3" descr="Barangay Municipal-w Roads Port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99" y="836613"/>
            <a:ext cx="7593028" cy="5400675"/>
          </a:xfrm>
        </p:spPr>
      </p:pic>
      <p:pic>
        <p:nvPicPr>
          <p:cNvPr id="5" name="~PP2792.WAV">
            <a:hlinkClick r:id="" action="ppaction://media"/>
          </p:cNvPr>
          <p:cNvPicPr>
            <a:picLocks noRot="1" noChangeAspect="1"/>
          </p:cNvPicPr>
          <p:nvPr>
            <a:wavAudioFile r:embed="rId1" name="~PP279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1"/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st year result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year results</Template>
  <TotalTime>1760</TotalTime>
  <Words>254</Words>
  <Application>Microsoft Office PowerPoint</Application>
  <PresentationFormat>On-screen Show (4:3)</PresentationFormat>
  <Paragraphs>63</Paragraphs>
  <Slides>27</Slides>
  <Notes>2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1st year results</vt:lpstr>
      <vt:lpstr>Site selection criteria www.aqua-park.asia</vt:lpstr>
      <vt:lpstr>Site selection criteria – Factor to consider</vt:lpstr>
      <vt:lpstr>Site selection criteria – Factor to consider</vt:lpstr>
      <vt:lpstr>Site selection criteria – Factor to consider</vt:lpstr>
      <vt:lpstr>Basemap</vt:lpstr>
      <vt:lpstr>Basemap</vt:lpstr>
      <vt:lpstr>Basemap</vt:lpstr>
      <vt:lpstr>Basemap</vt:lpstr>
      <vt:lpstr>Basemap</vt:lpstr>
      <vt:lpstr>Basemap</vt:lpstr>
      <vt:lpstr>Sensitive areas</vt:lpstr>
      <vt:lpstr>Sensitive areas</vt:lpstr>
      <vt:lpstr>Wave model</vt:lpstr>
      <vt:lpstr>Wave model</vt:lpstr>
      <vt:lpstr>Wave model</vt:lpstr>
      <vt:lpstr>Criteria for fishfarming</vt:lpstr>
      <vt:lpstr>Criteria for mariculture park</vt:lpstr>
      <vt:lpstr>Criteria for mariculture park</vt:lpstr>
      <vt:lpstr>Criteria for mariculture park</vt:lpstr>
      <vt:lpstr>Criteria for mariculture park</vt:lpstr>
      <vt:lpstr>Criteria for mariculture park</vt:lpstr>
      <vt:lpstr>GIS result</vt:lpstr>
      <vt:lpstr>GIS result</vt:lpstr>
      <vt:lpstr>Calauag</vt:lpstr>
      <vt:lpstr>Lopez</vt:lpstr>
      <vt:lpstr>Alabat</vt:lpstr>
      <vt:lpstr>Perez</vt:lpstr>
    </vt:vector>
  </TitlesOfParts>
  <Company>Akvaplan-niva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Rune Palerud</dc:creator>
  <cp:lastModifiedBy>Patrick White</cp:lastModifiedBy>
  <cp:revision>56</cp:revision>
  <dcterms:created xsi:type="dcterms:W3CDTF">2011-01-19T01:22:57Z</dcterms:created>
  <dcterms:modified xsi:type="dcterms:W3CDTF">2012-02-26T11:22:05Z</dcterms:modified>
</cp:coreProperties>
</file>